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56" r:id="rId4"/>
    <p:sldId id="257" r:id="rId5"/>
    <p:sldId id="258" r:id="rId6"/>
    <p:sldId id="259" r:id="rId7"/>
    <p:sldId id="261" r:id="rId8"/>
    <p:sldId id="260" r:id="rId9"/>
    <p:sldId id="274" r:id="rId10"/>
    <p:sldId id="262" r:id="rId11"/>
    <p:sldId id="263" r:id="rId12"/>
    <p:sldId id="264" r:id="rId13"/>
    <p:sldId id="272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8FEB9-E81A-4F31-A57A-818A943A6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BDA3AA-AA0D-460A-919D-F47A31B14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65C30-0CBA-485A-A3EB-7DC97507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99CEF2-3A82-423B-86A0-D227E014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A34E5-811A-4E64-9365-862ECD03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37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116D4-A8AE-4571-BC81-CAB8A7B4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DB5D65-AD04-43B1-93BD-3EA023635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7F95A8-E01D-46FA-AA3E-4E3BE845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AD260-A6C6-4D2B-9EA0-008C4208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EBC6D-8328-4C61-B2CE-A58EF10B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35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3BCEDB4-754A-4DEC-8BD6-D235CC996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C423E7-2BA9-422E-A6CD-5327BDF2D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F24E47-0F29-4512-995B-3C114A67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643409-36CF-4E1A-AC8B-40E984C8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3FCC0-DC85-42AA-AC88-66060511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05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237AC-ADF4-447E-AF6B-62A1EB2D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F20032-B2C2-4883-90CF-B7AA08BA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162A4D-4D9C-40AA-96CA-AAF22466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A2342-2F48-49E5-815E-9456F38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D8159-C408-498D-BD6F-413ADEDC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13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A6F86-2A6A-4DFC-8A79-89A57286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5DFDB4-2B51-4A9B-8EEF-4C40FE908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6838A9-8BEF-4675-AAB1-70B00262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BD03E2-9AC4-4587-BBED-E9460DE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537169-D890-4A18-AFEF-8A098B7F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66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8ED2E-10F6-474A-8F42-80B46C65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8898AF-105F-425D-B05F-AEF088F56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195710-A10B-4D17-991B-6F5902261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EB7D65-40D1-4289-8AA5-3EADDD5A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79C2A0-5CE8-44E7-ABC4-2611797C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9A3E54-C367-4572-9C4A-02648E92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14674-4998-45BD-86AB-1277BD7E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1A761-A109-43A7-9911-F14947B1C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CD6751-319B-4B84-94FB-C14104CFB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4F23F4-1531-4CDD-80BE-777AEBB55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02B826-FD40-4BE7-89A2-BD087C9DD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27721B-579A-4D54-9ABB-2B27C89B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B3D9E4-2596-4A13-8330-E6D84D73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2643B9-E8EF-41E8-9204-7195E7D3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C968B-08AE-466F-8280-07D2CCDD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F23CAD-9023-4483-92BC-7198A281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BA66A2-A57F-4BA1-9328-46DA4A17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EA2805-93EA-4405-A79C-5E75DEAC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9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7E300A-89BF-4A8B-AB91-766AA77D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B3C0FE-527A-462F-B8BD-586564D7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F09A50-96C8-4739-AAB2-07D50E8E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97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6FFFD-F158-46F2-A65E-62BEC9C8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C675F3-11F7-4CE8-9FF6-FADA87BE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F6A04-45AF-4D46-ABCA-8414DB00E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30B3ED-038E-4571-B0BB-C4CB2C8D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927F90-4B85-4BDF-BB8B-1DD43413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AD387A-8B2C-4FFD-86F0-9424510F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68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4F682-5FE5-48AC-97CB-DF6C8626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E504D2-53C7-4F6A-816F-C9097B107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5E66DC-1A96-4A57-BAC9-A813B3B1D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5EB051-5D60-4872-987A-74813311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CFD81C-D1F9-4F50-A1CE-77C653E4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429459-D546-4689-B5C7-4C0F616E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33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A2FEAD-F604-4933-8A21-7F7D0210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9C29CB-97C0-4F6E-A5A3-C6F050160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122CA7-2139-4BD3-A2C0-26C04F722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2A3D-9798-46ED-9A6C-2E3EAED3D858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744371-B5B4-4F4F-B2F3-09EFBA749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A6981C-F0D6-408A-A060-61470D2F3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F0ABD-38CA-410C-BE6E-B2643A3A9A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21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494EBBB-074B-4485-AC2F-7118C91BC26F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6DE55E-9B99-40EF-BE2E-F57180B5C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0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ras, draußen, Natur, Berg enthält.&#10;&#10;Automatisch generierte Beschreibung">
            <a:extLst>
              <a:ext uri="{FF2B5EF4-FFF2-40B4-BE49-F238E27FC236}">
                <a16:creationId xmlns:a16="http://schemas.microsoft.com/office/drawing/2014/main" id="{38694E5C-A9B9-473A-B568-ED788F7D8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77C8C06E-FB7E-4B19-8363-1AD76E153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ras, draußen, Gebäude, Feld enthält.&#10;&#10;Automatisch generierte Beschreibung">
            <a:extLst>
              <a:ext uri="{FF2B5EF4-FFF2-40B4-BE49-F238E27FC236}">
                <a16:creationId xmlns:a16="http://schemas.microsoft.com/office/drawing/2014/main" id="{05186F80-0852-4380-82E3-822AB8973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af, Gras, draußen, weiden enthält.&#10;&#10;Automatisch generierte Beschreibung">
            <a:extLst>
              <a:ext uri="{FF2B5EF4-FFF2-40B4-BE49-F238E27FC236}">
                <a16:creationId xmlns:a16="http://schemas.microsoft.com/office/drawing/2014/main" id="{8E815402-4B81-4255-83FE-0BD39AF41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3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Licht enthält.&#10;&#10;Automatisch generierte Beschreibung">
            <a:extLst>
              <a:ext uri="{FF2B5EF4-FFF2-40B4-BE49-F238E27FC236}">
                <a16:creationId xmlns:a16="http://schemas.microsoft.com/office/drawing/2014/main" id="{BC2FB69F-B79C-45C5-980B-9C1B8294F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flanze, Gebäude, Topf, Blume enthält.&#10;&#10;Automatisch generierte Beschreibung">
            <a:extLst>
              <a:ext uri="{FF2B5EF4-FFF2-40B4-BE49-F238E27FC236}">
                <a16:creationId xmlns:a16="http://schemas.microsoft.com/office/drawing/2014/main" id="{5FA2EE48-8C92-405B-956A-51C961A0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AEAB6C-471D-4704-981A-FEA277782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20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Wasser, sitzend, Stern enthält.&#10;&#10;Automatisch generierte Beschreibung">
            <a:extLst>
              <a:ext uri="{FF2B5EF4-FFF2-40B4-BE49-F238E27FC236}">
                <a16:creationId xmlns:a16="http://schemas.microsoft.com/office/drawing/2014/main" id="{024AF47F-0EE3-4721-85A9-26138571B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8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aus Holz, Wasser, sitzend, Tisch enthält.&#10;&#10;Automatisch generierte Beschreibung">
            <a:extLst>
              <a:ext uri="{FF2B5EF4-FFF2-40B4-BE49-F238E27FC236}">
                <a16:creationId xmlns:a16="http://schemas.microsoft.com/office/drawing/2014/main" id="{C77E67F4-460F-472F-B2C9-8266E506D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haf, Gras, draußen, weiden enthält.&#10;&#10;Automatisch generierte Beschreibung">
            <a:extLst>
              <a:ext uri="{FF2B5EF4-FFF2-40B4-BE49-F238E27FC236}">
                <a16:creationId xmlns:a16="http://schemas.microsoft.com/office/drawing/2014/main" id="{8E815402-4B81-4255-83FE-0BD39AF41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außen, Gras, Feld, weiden enthält.&#10;&#10;Automatisch generierte Beschreibung">
            <a:extLst>
              <a:ext uri="{FF2B5EF4-FFF2-40B4-BE49-F238E27FC236}">
                <a16:creationId xmlns:a16="http://schemas.microsoft.com/office/drawing/2014/main" id="{ADDE4F8C-0B30-4C05-B384-37122C162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ras, Haus, Gebäude enthält.&#10;&#10;Automatisch generierte Beschreibung">
            <a:extLst>
              <a:ext uri="{FF2B5EF4-FFF2-40B4-BE49-F238E27FC236}">
                <a16:creationId xmlns:a16="http://schemas.microsoft.com/office/drawing/2014/main" id="{9BFB8E7E-5FC1-4C06-B762-2BB0EF81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draußen, Gebäude enthält.&#10;&#10;Automatisch generierte Beschreibung">
            <a:extLst>
              <a:ext uri="{FF2B5EF4-FFF2-40B4-BE49-F238E27FC236}">
                <a16:creationId xmlns:a16="http://schemas.microsoft.com/office/drawing/2014/main" id="{4E960D75-619D-4404-951C-9108492A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Bank, Parken, sitzend enthält.&#10;&#10;Automatisch generierte Beschreibung">
            <a:extLst>
              <a:ext uri="{FF2B5EF4-FFF2-40B4-BE49-F238E27FC236}">
                <a16:creationId xmlns:a16="http://schemas.microsoft.com/office/drawing/2014/main" id="{8CA5E2C0-47A4-4B36-A70C-3B5D1E2B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Gebäude, alt, Raum enthält.&#10;&#10;Automatisch generierte Beschreibung">
            <a:extLst>
              <a:ext uri="{FF2B5EF4-FFF2-40B4-BE49-F238E27FC236}">
                <a16:creationId xmlns:a16="http://schemas.microsoft.com/office/drawing/2014/main" id="{A3FF908D-AB7A-4BB2-92E3-E8E15799A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0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ras, Natur, Rock enthält.&#10;&#10;Automatisch generierte Beschreibung">
            <a:extLst>
              <a:ext uri="{FF2B5EF4-FFF2-40B4-BE49-F238E27FC236}">
                <a16:creationId xmlns:a16="http://schemas.microsoft.com/office/drawing/2014/main" id="{CC6326B9-A541-47D4-BCD9-C5937E854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1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ras, Haus, Gebäude enthält.&#10;&#10;Automatisch generierte Beschreibung">
            <a:extLst>
              <a:ext uri="{FF2B5EF4-FFF2-40B4-BE49-F238E27FC236}">
                <a16:creationId xmlns:a16="http://schemas.microsoft.com/office/drawing/2014/main" id="{9BFB8E7E-5FC1-4C06-B762-2BB0EF81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Ligeti, Karin</dc:creator>
  <cp:lastModifiedBy>Ligeti, Karin</cp:lastModifiedBy>
  <cp:revision>5</cp:revision>
  <dcterms:created xsi:type="dcterms:W3CDTF">2020-07-28T07:50:37Z</dcterms:created>
  <dcterms:modified xsi:type="dcterms:W3CDTF">2020-08-04T07:26:40Z</dcterms:modified>
</cp:coreProperties>
</file>