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2" r:id="rId3"/>
    <p:sldId id="262" r:id="rId4"/>
    <p:sldId id="256" r:id="rId5"/>
    <p:sldId id="271" r:id="rId6"/>
    <p:sldId id="258" r:id="rId7"/>
    <p:sldId id="277" r:id="rId8"/>
    <p:sldId id="276" r:id="rId9"/>
    <p:sldId id="260" r:id="rId10"/>
    <p:sldId id="259" r:id="rId11"/>
    <p:sldId id="274" r:id="rId12"/>
    <p:sldId id="257" r:id="rId13"/>
    <p:sldId id="264" r:id="rId14"/>
    <p:sldId id="263" r:id="rId15"/>
    <p:sldId id="265" r:id="rId16"/>
    <p:sldId id="275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2" d="100"/>
          <a:sy n="62" d="100"/>
        </p:scale>
        <p:origin x="84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78FEB9-E81A-4F31-A57A-818A943A62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6BDA3AA-AA0D-460A-919D-F47A31B140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765C30-0CBA-485A-A3EB-7DC97507A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2A3D-9798-46ED-9A6C-2E3EAED3D858}" type="datetimeFigureOut">
              <a:rPr lang="de-DE" smtClean="0"/>
              <a:t>27.01.2021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A99CEF2-3A82-423B-86A0-D227E0148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BA34E5-811A-4E64-9365-862ECD03F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F0ABD-38CA-410C-BE6E-B2643A3A9A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0370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0116D4-A8AE-4571-BC81-CAB8A7B44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ADB5D65-AD04-43B1-93BD-3EA023635A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7F95A8-E01D-46FA-AA3E-4E3BE845D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2A3D-9798-46ED-9A6C-2E3EAED3D858}" type="datetimeFigureOut">
              <a:rPr lang="de-DE" smtClean="0"/>
              <a:t>27.01.2021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0AD260-A6C6-4D2B-9EA0-008C42080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CEBC6D-8328-4C61-B2CE-A58EF10B4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F0ABD-38CA-410C-BE6E-B2643A3A9A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7351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3BCEDB4-754A-4DEC-8BD6-D235CC996D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1C423E7-2BA9-422E-A6CD-5327BDF2D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BF24E47-0F29-4512-995B-3C114A675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2A3D-9798-46ED-9A6C-2E3EAED3D858}" type="datetimeFigureOut">
              <a:rPr lang="de-DE" smtClean="0"/>
              <a:t>27.01.2021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D643409-36CF-4E1A-AC8B-40E984C8F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7D3FCC0-DC85-42AA-AC88-66060511D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F0ABD-38CA-410C-BE6E-B2643A3A9A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5056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E237AC-ADF4-447E-AF6B-62A1EB2D1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6F20032-B2C2-4883-90CF-B7AA08BA6C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162A4D-4D9C-40AA-96CA-AAF224666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2A3D-9798-46ED-9A6C-2E3EAED3D858}" type="datetimeFigureOut">
              <a:rPr lang="de-DE" smtClean="0"/>
              <a:t>27.01.2021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C1A2342-2F48-49E5-815E-9456F3863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4D8159-C408-498D-BD6F-413ADEDC5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F0ABD-38CA-410C-BE6E-B2643A3A9A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8139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7A6F86-2A6A-4DFC-8A79-89A572869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55DFDB4-2B51-4A9B-8EEF-4C40FE9086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16838A9-8BEF-4675-AAB1-70B00262F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2A3D-9798-46ED-9A6C-2E3EAED3D858}" type="datetimeFigureOut">
              <a:rPr lang="de-DE" smtClean="0"/>
              <a:t>27.01.2021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EBD03E2-9AC4-4587-BBED-E9460DED3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3537169-D890-4A18-AFEF-8A098B7F0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F0ABD-38CA-410C-BE6E-B2643A3A9A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7666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A8ED2E-10F6-474A-8F42-80B46C65D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98898AF-105F-425D-B05F-AEF088F569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195710-A10B-4D17-991B-6F5902261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CEB7D65-40D1-4289-8AA5-3EADDD5AC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2A3D-9798-46ED-9A6C-2E3EAED3D858}" type="datetimeFigureOut">
              <a:rPr lang="de-DE" smtClean="0"/>
              <a:t>27.01.2021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B79C2A0-5CE8-44E7-ABC4-2611797C8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99A3E54-C367-4572-9C4A-02648E920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F0ABD-38CA-410C-BE6E-B2643A3A9A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010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814674-4998-45BD-86AB-1277BD7E5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241A761-A109-43A7-9911-F14947B1C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8CD6751-319B-4B84-94FB-C14104CFB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4F23F4-1531-4CDD-80BE-777AEBB552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902B826-FD40-4BE7-89A2-BD087C9DDC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827721B-579A-4D54-9ABB-2B27C89B9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2A3D-9798-46ED-9A6C-2E3EAED3D858}" type="datetimeFigureOut">
              <a:rPr lang="de-DE" smtClean="0"/>
              <a:t>27.01.2021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3B3D9E4-2596-4A13-8330-E6D84D73C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32643B9-E8EF-41E8-9204-7195E7D3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F0ABD-38CA-410C-BE6E-B2643A3A9A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436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CC968B-08AE-466F-8280-07D2CCDDA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AF23CAD-9023-4483-92BC-7198A281F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2A3D-9798-46ED-9A6C-2E3EAED3D858}" type="datetimeFigureOut">
              <a:rPr lang="de-DE" smtClean="0"/>
              <a:t>27.01.2021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CBA66A2-A57F-4BA1-9328-46DA4A174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6EA2805-93EA-4405-A79C-5E75DEAC9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F0ABD-38CA-410C-BE6E-B2643A3A9A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8910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F7E300A-89BF-4A8B-AB91-766AA77DF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2A3D-9798-46ED-9A6C-2E3EAED3D858}" type="datetimeFigureOut">
              <a:rPr lang="de-DE" smtClean="0"/>
              <a:t>27.01.2021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1B3C0FE-527A-462F-B8BD-586564D78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3F09A50-96C8-4739-AAB2-07D50E8ED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F0ABD-38CA-410C-BE6E-B2643A3A9A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8978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F6FFFD-F158-46F2-A65E-62BEC9C84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7C675F3-11F7-4CE8-9FF6-FADA87BE2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D3F6A04-45AF-4D46-ABCA-8414DB00EB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A30B3ED-038E-4571-B0BB-C4CB2C8DE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2A3D-9798-46ED-9A6C-2E3EAED3D858}" type="datetimeFigureOut">
              <a:rPr lang="de-DE" smtClean="0"/>
              <a:t>27.01.2021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2927F90-4B85-4BDF-BB8B-1DD434134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EAD387A-8B2C-4FFD-86F0-9424510F9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F0ABD-38CA-410C-BE6E-B2643A3A9A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3688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94F682-5FE5-48AC-97CB-DF6C86269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3E504D2-53C7-4F6A-816F-C9097B1073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85E66DC-1A96-4A57-BAC9-A813B3B1D8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C5EB051-5D60-4872-987A-74813311E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2A3D-9798-46ED-9A6C-2E3EAED3D858}" type="datetimeFigureOut">
              <a:rPr lang="de-DE" smtClean="0"/>
              <a:t>27.01.2021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CCFD81C-D1F9-4F50-A1CE-77C653E4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B429459-D546-4689-B5C7-4C0F616E6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F0ABD-38CA-410C-BE6E-B2643A3A9A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7333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FA2FEAD-F604-4933-8A21-7F7D0210D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D9C29CB-97C0-4F6E-A5A3-C6F050160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122CA7-2139-4BD3-A2C0-26C04F722A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02A3D-9798-46ED-9A6C-2E3EAED3D858}" type="datetimeFigureOut">
              <a:rPr lang="de-DE" smtClean="0"/>
              <a:t>27.01.2021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8744371-B5B4-4F4F-B2F3-09EFBA7494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0A6981C-F0D6-408A-A060-61470D2F3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F0ABD-38CA-410C-BE6E-B2643A3A9A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6219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5B111588-7EEB-4966-BFC3-65A08DAFB7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3494EBBB-074B-4485-AC2F-7118C91BC26F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7807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fik 3" descr="Ein Bild, das Himmel, draußen, Sonnenuntergang, Person enthält.&#10;&#10;Automatisch generierte Beschreibung">
            <a:extLst>
              <a:ext uri="{FF2B5EF4-FFF2-40B4-BE49-F238E27FC236}">
                <a16:creationId xmlns:a16="http://schemas.microsoft.com/office/drawing/2014/main" id="{8563A416-2200-4F10-961E-67EF2E7ADC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71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fik 3" descr="Ein Bild, das Menge enthält.&#10;&#10;Automatisch generierte Beschreibung">
            <a:extLst>
              <a:ext uri="{FF2B5EF4-FFF2-40B4-BE49-F238E27FC236}">
                <a16:creationId xmlns:a16="http://schemas.microsoft.com/office/drawing/2014/main" id="{1A7C83F6-5B4D-4B73-B435-732523F6E5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17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fik 3" descr="Ein Bild, das Tisch, Brille, Container, drinnen enthält.&#10;&#10;Automatisch generierte Beschreibung">
            <a:extLst>
              <a:ext uri="{FF2B5EF4-FFF2-40B4-BE49-F238E27FC236}">
                <a16:creationId xmlns:a16="http://schemas.microsoft.com/office/drawing/2014/main" id="{A45A7491-480B-440E-88DC-9198C6954E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17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fik 3" descr="Ein Bild, das braun enthält.&#10;&#10;Automatisch generierte Beschreibung">
            <a:extLst>
              <a:ext uri="{FF2B5EF4-FFF2-40B4-BE49-F238E27FC236}">
                <a16:creationId xmlns:a16="http://schemas.microsoft.com/office/drawing/2014/main" id="{1008E292-CD17-4ACC-B2C5-F1F55A043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28" y="0"/>
            <a:ext cx="10284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82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C5BE454-A9E4-4893-9A5C-D47DBFE03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1550" y="1397393"/>
            <a:ext cx="10248900" cy="388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29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fik 3" descr="Ein Bild, das draußen, Gras, Natur, Himmel enthält.&#10;&#10;Automatisch generierte Beschreibung">
            <a:extLst>
              <a:ext uri="{FF2B5EF4-FFF2-40B4-BE49-F238E27FC236}">
                <a16:creationId xmlns:a16="http://schemas.microsoft.com/office/drawing/2014/main" id="{AF4FAE83-0836-42D7-8F93-BC966C2FC9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56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Grafik 6" descr="Ein Bild, das Himmel, Berg, draußen, fliegend enthält.&#10;&#10;Automatisch generierte Beschreibung">
            <a:extLst>
              <a:ext uri="{FF2B5EF4-FFF2-40B4-BE49-F238E27FC236}">
                <a16:creationId xmlns:a16="http://schemas.microsoft.com/office/drawing/2014/main" id="{2D20D508-3EA7-439E-9483-D0E7701643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49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F72D3F6A-D63A-4BEC-9501-203F0AC3D7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655" r="35" b="8262"/>
          <a:stretch/>
        </p:blipFill>
        <p:spPr>
          <a:xfrm>
            <a:off x="3048" y="0"/>
            <a:ext cx="12193200" cy="68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38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fik 3" descr="Ein Bild, das Baum, draußen, Blume, Stein enthält.&#10;&#10;Automatisch generierte Beschreibung">
            <a:extLst>
              <a:ext uri="{FF2B5EF4-FFF2-40B4-BE49-F238E27FC236}">
                <a16:creationId xmlns:a16="http://schemas.microsoft.com/office/drawing/2014/main" id="{41CCFB58-9844-498D-9849-A632F6EC7F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97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Sand enthält.&#10;&#10;Automatisch generierte Beschreibung">
            <a:extLst>
              <a:ext uri="{FF2B5EF4-FFF2-40B4-BE49-F238E27FC236}">
                <a16:creationId xmlns:a16="http://schemas.microsoft.com/office/drawing/2014/main" id="{B0CFFB6C-E7CB-4472-BE92-8F295D268E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1" b="108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41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fik 3" descr="Ein Bild, das Himmel, draußen, Berg, Natur enthält.&#10;&#10;Automatisch generierte Beschreibung">
            <a:extLst>
              <a:ext uri="{FF2B5EF4-FFF2-40B4-BE49-F238E27FC236}">
                <a16:creationId xmlns:a16="http://schemas.microsoft.com/office/drawing/2014/main" id="{5ADEAD04-964A-4362-A527-D3F03B4846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72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Essen, Person, drinnen, Gabel enthält.&#10;&#10;Automatisch generierte Beschreibung">
            <a:extLst>
              <a:ext uri="{FF2B5EF4-FFF2-40B4-BE49-F238E27FC236}">
                <a16:creationId xmlns:a16="http://schemas.microsoft.com/office/drawing/2014/main" id="{53E1BF90-35A0-4BD4-BEF5-2C4559E5A4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35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fik 3" descr="Ein Bild, das Baum, draußen, Blume, Stein enthält.&#10;&#10;Automatisch generierte Beschreibung">
            <a:extLst>
              <a:ext uri="{FF2B5EF4-FFF2-40B4-BE49-F238E27FC236}">
                <a16:creationId xmlns:a16="http://schemas.microsoft.com/office/drawing/2014/main" id="{41CCFB58-9844-498D-9849-A632F6EC7F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89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A7186CD-9D4F-4303-A290-366ED8F675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7" b="12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92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fik 3" descr="Ein Bild, das Text, Tisch, drinnen, Möbel enthält.&#10;&#10;Automatisch generierte Beschreibung">
            <a:extLst>
              <a:ext uri="{FF2B5EF4-FFF2-40B4-BE49-F238E27FC236}">
                <a16:creationId xmlns:a16="http://schemas.microsoft.com/office/drawing/2014/main" id="{BCB57133-A76B-41DB-AA35-BF1374EB12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1146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113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Breitbild</PresentationFormat>
  <Paragraphs>0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Antonacci, Lisa</dc:creator>
  <cp:lastModifiedBy>Ligeti, Karin</cp:lastModifiedBy>
  <cp:revision>4</cp:revision>
  <dcterms:created xsi:type="dcterms:W3CDTF">2021-01-27T09:00:16Z</dcterms:created>
  <dcterms:modified xsi:type="dcterms:W3CDTF">2021-01-27T09:56:03Z</dcterms:modified>
</cp:coreProperties>
</file>